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Rg st="1" end="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98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B5789C0-C99A-4B42-AFF0-7EF29096F3A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35E83F-99AD-4B8A-9034-7FAA4C014D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620688"/>
            <a:ext cx="712879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29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 thruBlk="1"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Метелицина О.В\Письма, постановления\2026\информация по фонду Защитники Отечеств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056783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Метелицина О.В\Письма, постановления\2026\информация по фонду Защитники Отечеств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1276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1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 thruBlk="1"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чий стол\Метелицина О.В\Письма, постановления\2026\информация по фонду Защитники Отечества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1"/>
            <a:ext cx="7056783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чий стол\Метелицина О.В\Письма, постановления\2026\информация по фонду Защитники Отечеств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84076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1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3">
        <p14:reveal thruBlk="1" dir="r"/>
      </p:transition>
    </mc:Choice>
    <mc:Fallback>
      <p:transition spd="slow" advTm="31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Вед.специалист-СЖК</dc:creator>
  <cp:lastModifiedBy>Вед.специалист-СЖК</cp:lastModifiedBy>
  <cp:revision>5</cp:revision>
  <dcterms:created xsi:type="dcterms:W3CDTF">2026-02-03T08:49:57Z</dcterms:created>
  <dcterms:modified xsi:type="dcterms:W3CDTF">2026-02-03T09:20:27Z</dcterms:modified>
</cp:coreProperties>
</file>